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3e3d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3e3d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a868ed5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7a868ed5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Elizabeth Selle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